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7"/>
  </p:notesMasterIdLst>
  <p:handoutMasterIdLst>
    <p:handoutMasterId r:id="rId8"/>
  </p:handoutMasterIdLst>
  <p:sldIdLst>
    <p:sldId id="267" r:id="rId5"/>
    <p:sldId id="268" r:id="rId6"/>
  </p:sldIdLst>
  <p:sldSz cx="24382413" cy="13716000"/>
  <p:notesSz cx="6858000" cy="9144000"/>
  <p:embeddedFontLst>
    <p:embeddedFont>
      <p:font typeface="Bitter" pitchFamily="2" charset="77"/>
      <p:regular r:id="rId9"/>
      <p:bold r:id="rId10"/>
      <p:italic r:id="rId11"/>
      <p:boldItalic r:id="rId12"/>
    </p:embeddedFont>
    <p:embeddedFont>
      <p:font typeface="Bitter SemiBold" pitchFamily="2" charset="77"/>
      <p:regular r:id="rId13"/>
      <p:bold r:id="rId14"/>
      <p:italic r:id="rId15"/>
      <p:boldItalic r:id="rId16"/>
    </p:embeddedFont>
    <p:embeddedFont>
      <p:font typeface="Rubik" pitchFamily="2" charset="-79"/>
      <p:regular r:id="rId17"/>
      <p:bold r:id="rId18"/>
      <p:italic r:id="rId19"/>
      <p:boldItalic r:id="rId20"/>
    </p:embeddedFont>
    <p:embeddedFont>
      <p:font typeface="Rubik Medium" pitchFamily="2" charset="-79"/>
      <p:regular r:id="rId21"/>
      <p:italic r:id="rId22"/>
    </p:embeddedFont>
    <p:embeddedFont>
      <p:font typeface="Rubik SemiBold" pitchFamily="2" charset="-79"/>
      <p:regular r:id="rId23"/>
      <p:bold r:id="rId24"/>
      <p:italic r:id="rId25"/>
      <p:boldItalic r:id="rId26"/>
    </p:embeddedFont>
  </p:embeddedFontLst>
  <p:custDataLst>
    <p:tags r:id="rId2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4EB"/>
    <a:srgbClr val="F8EFF2"/>
    <a:srgbClr val="F6E3EA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64" autoAdjust="0"/>
    <p:restoredTop sz="96327" autoAdjust="0"/>
  </p:normalViewPr>
  <p:slideViewPr>
    <p:cSldViewPr snapToGrid="0">
      <p:cViewPr varScale="1">
        <p:scale>
          <a:sx n="49" d="100"/>
          <a:sy n="49" d="100"/>
        </p:scale>
        <p:origin x="256" y="824"/>
      </p:cViewPr>
      <p:guideLst/>
    </p:cSldViewPr>
  </p:slid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font" Target="fonts/font18.fntdata"/><Relationship Id="rId3" Type="http://schemas.openxmlformats.org/officeDocument/2006/relationships/customXml" Target="../customXml/item3.xml"/><Relationship Id="rId21" Type="http://schemas.openxmlformats.org/officeDocument/2006/relationships/font" Target="fonts/font13.fntdata"/><Relationship Id="rId7" Type="http://schemas.openxmlformats.org/officeDocument/2006/relationships/notesMaster" Target="notesMasters/notesMaster1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font" Target="fonts/font17.fntdata"/><Relationship Id="rId2" Type="http://schemas.openxmlformats.org/officeDocument/2006/relationships/customXml" Target="../customXml/item2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commentAuthors" Target="commentAuthor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tags" Target="tags/tag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19/11/2024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19/11/2024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1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1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11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4" Type="http://schemas.openxmlformats.org/officeDocument/2006/relationships/image" Target="../media/image11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EC3623-AEB1-8E30-69F4-C79E264B72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09788" y="3257550"/>
            <a:ext cx="8640762" cy="8297863"/>
          </a:xfrm>
        </p:spPr>
        <p:txBody>
          <a:bodyPr anchor="ctr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l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676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959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B76918F5-9385-DE67-C2B4-E2C35235EA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A07FC-3BEB-EA54-9988-986E20526F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62F17D-D797-19D5-5D5F-7BDCA87D0A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7239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dark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109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128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93B75-C43A-B3CE-9F1E-E7049E15FA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688096A6-E5FE-7F7D-C5B5-8A580ABBC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1E52F8-20F8-3EB8-AE78-9642B6050B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solidFill>
                  <a:schemeClr val="bg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0438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A313EA-0FA9-55BF-7E83-B4A4DC0D3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>
              <a:defRPr lang="en-GB"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06E36F28-7BE0-1F05-B910-0A302D9EA4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5742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tx1">
              <a:lumMod val="85000"/>
              <a:lumOff val="1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8FAD6-04C2-8AB6-296B-7297810A6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 algn="ctr">
              <a:defRPr lang="en-GB" sz="3200" b="1" i="0">
                <a:solidFill>
                  <a:schemeClr val="bg1"/>
                </a:solidFill>
                <a:latin typeface="Bitter SemiBold" pitchFamily="2" charset="77"/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A9344FD3-B60D-E438-37A1-C433270B2B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031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image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1" i="0" spc="0">
                <a:latin typeface="Bitter SemiBold" pitchFamily="2" charset="77"/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A16CB6B-48E1-C003-EA16-BF4457D85E1B}"/>
              </a:ext>
            </a:extLst>
          </p:cNvPr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1026839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6" name="Picture Placeholder 30">
            <a:extLst>
              <a:ext uri="{FF2B5EF4-FFF2-40B4-BE49-F238E27FC236}">
                <a16:creationId xmlns:a16="http://schemas.microsoft.com/office/drawing/2014/main" id="{1FC7D70F-B527-1B63-0644-DC9CA6CA9475}"/>
              </a:ext>
            </a:extLst>
          </p:cNvPr>
          <p:cNvSpPr>
            <a:spLocks noGrp="1" noChangeAspect="1"/>
          </p:cNvSpPr>
          <p:nvPr>
            <p:ph type="pic" sz="quarter" idx="55" hasCustomPrompt="1"/>
          </p:nvPr>
        </p:nvSpPr>
        <p:spPr>
          <a:xfrm>
            <a:off x="678417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2" name="Picture Placeholder 30">
            <a:extLst>
              <a:ext uri="{FF2B5EF4-FFF2-40B4-BE49-F238E27FC236}">
                <a16:creationId xmlns:a16="http://schemas.microsoft.com/office/drawing/2014/main" id="{C8FB4C9A-B1E3-C44F-2E08-4EE3907473EC}"/>
              </a:ext>
            </a:extLst>
          </p:cNvPr>
          <p:cNvSpPr>
            <a:spLocks noGrp="1" noChangeAspect="1"/>
          </p:cNvSpPr>
          <p:nvPr>
            <p:ph type="pic" sz="quarter" idx="58" hasCustomPrompt="1"/>
          </p:nvPr>
        </p:nvSpPr>
        <p:spPr>
          <a:xfrm>
            <a:off x="12554025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5" name="Picture Placeholder 30">
            <a:extLst>
              <a:ext uri="{FF2B5EF4-FFF2-40B4-BE49-F238E27FC236}">
                <a16:creationId xmlns:a16="http://schemas.microsoft.com/office/drawing/2014/main" id="{1E0C90C0-C688-D17A-77D6-D6D2CF088E65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1832829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EF660-226F-4C57-4135-13B126FEDB3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28244" y="10165209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CC0989F-E27F-C814-7AE2-C130186F666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028244" y="9495741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87973AF-CF57-495A-3CB9-E2B493CC249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78928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AF1F7EF-71A7-B011-F30A-D8D2C4602426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78928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5254DEB-F3E4-33ED-19C9-1DBF4F3EBAD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2550319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8270D6C-D8AE-5CB6-4EB1-080F960A4196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2550319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E884A73-3A3D-4D91-EF38-6F4E5FD4E081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32829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8194232-2185-5F55-298D-04798442424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32829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958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profile - images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latin typeface="Bitter SemiBold" pitchFamily="2" charset="77"/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5" name="Picture Placeholder 30">
            <a:extLst>
              <a:ext uri="{FF2B5EF4-FFF2-40B4-BE49-F238E27FC236}">
                <a16:creationId xmlns:a16="http://schemas.microsoft.com/office/drawing/2014/main" id="{0AC45CEC-C61B-4959-D463-EE48C943A6DC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20832763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876C880-A200-3B09-F61C-D3D4C404079B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20832762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EF15EB7-6B1C-24E8-8D5A-1E480997D27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20832762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4226BA25-C4EC-B293-A231-C5F08DCCAB9B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68100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23932A7-C4E7-9F14-4DC6-A411EC2931EE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681003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8B362BD5-7D77-7487-7B59-DCDBF611952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681003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5" name="Picture Placeholder 30">
            <a:extLst>
              <a:ext uri="{FF2B5EF4-FFF2-40B4-BE49-F238E27FC236}">
                <a16:creationId xmlns:a16="http://schemas.microsoft.com/office/drawing/2014/main" id="{D94B20DB-BE62-51B9-FF19-E7621C3ECD97}"/>
              </a:ext>
            </a:extLst>
          </p:cNvPr>
          <p:cNvSpPr>
            <a:spLocks noGrp="1" noChangeAspect="1"/>
          </p:cNvSpPr>
          <p:nvPr>
            <p:ph type="pic" sz="quarter" idx="87" hasCustomPrompt="1"/>
          </p:nvPr>
        </p:nvSpPr>
        <p:spPr>
          <a:xfrm>
            <a:off x="1278731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7" name="Picture Placeholder 30">
            <a:extLst>
              <a:ext uri="{FF2B5EF4-FFF2-40B4-BE49-F238E27FC236}">
                <a16:creationId xmlns:a16="http://schemas.microsoft.com/office/drawing/2014/main" id="{CE7C1128-F32C-F51E-3F09-23885521391B}"/>
              </a:ext>
            </a:extLst>
          </p:cNvPr>
          <p:cNvSpPr>
            <a:spLocks noGrp="1" noChangeAspect="1"/>
          </p:cNvSpPr>
          <p:nvPr>
            <p:ph type="pic" sz="quarter" idx="88" hasCustomPrompt="1"/>
          </p:nvPr>
        </p:nvSpPr>
        <p:spPr>
          <a:xfrm>
            <a:off x="876458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1661CF81-EF94-1046-B850-6B7CA54256A0}"/>
              </a:ext>
            </a:extLst>
          </p:cNvPr>
          <p:cNvSpPr>
            <a:spLocks noGrp="1" noChangeAspect="1"/>
          </p:cNvSpPr>
          <p:nvPr>
            <p:ph type="pic" sz="quarter" idx="89" hasCustomPrompt="1"/>
          </p:nvPr>
        </p:nvSpPr>
        <p:spPr>
          <a:xfrm>
            <a:off x="474186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9" name="Picture Placeholder 30">
            <a:extLst>
              <a:ext uri="{FF2B5EF4-FFF2-40B4-BE49-F238E27FC236}">
                <a16:creationId xmlns:a16="http://schemas.microsoft.com/office/drawing/2014/main" id="{E115D85E-2440-3CA0-2553-83667A63B82D}"/>
              </a:ext>
            </a:extLst>
          </p:cNvPr>
          <p:cNvSpPr>
            <a:spLocks noGrp="1" noChangeAspect="1"/>
          </p:cNvSpPr>
          <p:nvPr>
            <p:ph type="pic" sz="quarter" idx="90" hasCustomPrompt="1"/>
          </p:nvPr>
        </p:nvSpPr>
        <p:spPr>
          <a:xfrm>
            <a:off x="7191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B5D2C820-D96A-A571-8ADB-F3E6C302CBE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275238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98BE85E6-182F-EE33-CB37-44A7159C2CD5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1275238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C354F6C-C22C-3703-03AD-F73A92F0F0FC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729662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F785530-8224-D580-AC81-386CDF17C776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729662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DBDFEF58-0470-A0D3-B822-52BB08A82E0A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4706937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052304CB-5CBB-6E1D-1BFE-A0DC1B56463D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706937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0ED5E80E-C49A-F592-BA6D-40F86F28252D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719138" y="672213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E266D7-CF3A-3FFF-76D4-157EA2F27179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719138" y="637271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0" name="Picture Placeholder 30">
            <a:extLst>
              <a:ext uri="{FF2B5EF4-FFF2-40B4-BE49-F238E27FC236}">
                <a16:creationId xmlns:a16="http://schemas.microsoft.com/office/drawing/2014/main" id="{6CAC7117-9656-7137-6998-0895F7FA00B9}"/>
              </a:ext>
            </a:extLst>
          </p:cNvPr>
          <p:cNvSpPr>
            <a:spLocks noGrp="1" noChangeAspect="1"/>
          </p:cNvSpPr>
          <p:nvPr>
            <p:ph type="pic" sz="quarter" idx="99" hasCustomPrompt="1"/>
          </p:nvPr>
        </p:nvSpPr>
        <p:spPr>
          <a:xfrm>
            <a:off x="20832763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7254301C-DB0A-AE75-2CF1-1E2303312C10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20832762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2AB52FD3-1077-6C03-5216-6A3AEAFE89A0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20832762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3" name="Picture Placeholder 30">
            <a:extLst>
              <a:ext uri="{FF2B5EF4-FFF2-40B4-BE49-F238E27FC236}">
                <a16:creationId xmlns:a16="http://schemas.microsoft.com/office/drawing/2014/main" id="{02E63AD7-1099-83D3-484F-42FD70204F17}"/>
              </a:ext>
            </a:extLst>
          </p:cNvPr>
          <p:cNvSpPr>
            <a:spLocks noGrp="1" noChangeAspect="1"/>
          </p:cNvSpPr>
          <p:nvPr>
            <p:ph type="pic" sz="quarter" idx="102" hasCustomPrompt="1"/>
          </p:nvPr>
        </p:nvSpPr>
        <p:spPr>
          <a:xfrm>
            <a:off x="168100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9B0E22EB-06C4-A04C-21B5-7E85F2D164F8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1681003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5FB5522-B775-61D4-3C35-F496ECBF08B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681003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6" name="Picture Placeholder 30">
            <a:extLst>
              <a:ext uri="{FF2B5EF4-FFF2-40B4-BE49-F238E27FC236}">
                <a16:creationId xmlns:a16="http://schemas.microsoft.com/office/drawing/2014/main" id="{E7FE1B48-CDCC-C15C-65D9-FE8801B48238}"/>
              </a:ext>
            </a:extLst>
          </p:cNvPr>
          <p:cNvSpPr>
            <a:spLocks noGrp="1" noChangeAspect="1"/>
          </p:cNvSpPr>
          <p:nvPr>
            <p:ph type="pic" sz="quarter" idx="105" hasCustomPrompt="1"/>
          </p:nvPr>
        </p:nvSpPr>
        <p:spPr>
          <a:xfrm>
            <a:off x="1278731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7" name="Picture Placeholder 30">
            <a:extLst>
              <a:ext uri="{FF2B5EF4-FFF2-40B4-BE49-F238E27FC236}">
                <a16:creationId xmlns:a16="http://schemas.microsoft.com/office/drawing/2014/main" id="{DF63D30D-8176-FE03-7C70-E1B580B9AF52}"/>
              </a:ext>
            </a:extLst>
          </p:cNvPr>
          <p:cNvSpPr>
            <a:spLocks noGrp="1" noChangeAspect="1"/>
          </p:cNvSpPr>
          <p:nvPr>
            <p:ph type="pic" sz="quarter" idx="106" hasCustomPrompt="1"/>
          </p:nvPr>
        </p:nvSpPr>
        <p:spPr>
          <a:xfrm>
            <a:off x="876458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8" name="Picture Placeholder 30">
            <a:extLst>
              <a:ext uri="{FF2B5EF4-FFF2-40B4-BE49-F238E27FC236}">
                <a16:creationId xmlns:a16="http://schemas.microsoft.com/office/drawing/2014/main" id="{953573B7-971F-BC8A-0A62-3FC5DFB09485}"/>
              </a:ext>
            </a:extLst>
          </p:cNvPr>
          <p:cNvSpPr>
            <a:spLocks noGrp="1" noChangeAspect="1"/>
          </p:cNvSpPr>
          <p:nvPr>
            <p:ph type="pic" sz="quarter" idx="107" hasCustomPrompt="1"/>
          </p:nvPr>
        </p:nvSpPr>
        <p:spPr>
          <a:xfrm>
            <a:off x="474186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9" name="Picture Placeholder 30">
            <a:extLst>
              <a:ext uri="{FF2B5EF4-FFF2-40B4-BE49-F238E27FC236}">
                <a16:creationId xmlns:a16="http://schemas.microsoft.com/office/drawing/2014/main" id="{1580929C-9BB6-F4E9-6C71-9D44A5643339}"/>
              </a:ext>
            </a:extLst>
          </p:cNvPr>
          <p:cNvSpPr>
            <a:spLocks noGrp="1" noChangeAspect="1"/>
          </p:cNvSpPr>
          <p:nvPr>
            <p:ph type="pic" sz="quarter" idx="108" hasCustomPrompt="1"/>
          </p:nvPr>
        </p:nvSpPr>
        <p:spPr>
          <a:xfrm>
            <a:off x="7191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EAC3E0D-F3E2-6FA5-C40A-925C9D06360C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1275238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ADE1A2BD-E12A-E6A6-CCB7-4D2A97756EDB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1275238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64769D57-0050-A0BD-B63E-8B57A01C60B6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8729662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9C93F328-7772-1741-CEA6-D2A2543F461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8729662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2437C62-0187-38C4-8EFF-836FA4D971FE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4706937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DD3BAD0-C9DD-F084-54FE-14D6451AD10D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4706937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70C0130E-0D9A-28C7-827F-C16E7DE333BB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719138" y="11133689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DA91172-FC6F-330A-F098-DC191D80B827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719138" y="10692829"/>
            <a:ext cx="2795588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9471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and text backgrou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24143B-2CC5-166B-4F6A-84AB4E97B15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24382413" cy="13716000"/>
          </a:xfrm>
          <a:solidFill>
            <a:schemeClr val="tx1">
              <a:alpha val="2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background image</a:t>
            </a:r>
          </a:p>
          <a:p>
            <a:r>
              <a:rPr lang="en-DK" dirty="0"/>
              <a:t>e</a:t>
            </a:r>
          </a:p>
          <a:p>
            <a:endParaRPr lang="en-DK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0963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Topic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9066" y="12251418"/>
            <a:ext cx="11484767" cy="747032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2400" b="0" i="0">
                <a:solidFill>
                  <a:schemeClr val="bg2"/>
                </a:solidFill>
                <a:latin typeface="Rubik" pitchFamily="2" charset="-79"/>
                <a:ea typeface="Roboto" panose="02000000000000000000" pitchFamily="2" charset="0"/>
                <a:cs typeface="Rubik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url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1121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rgbClr val="F8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19/11/2024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B4F454-3DD4-9318-FFA9-051BFF466E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571078"/>
            <a:ext cx="8948878" cy="83452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78591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DA1823-0EFF-E275-0EE1-3ED11DE27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289210"/>
            <a:ext cx="8948878" cy="89089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tx1">
                    <a:lumMod val="65000"/>
                    <a:lumOff val="35000"/>
                  </a:schemeClr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19/11/2024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37104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19/11/2024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9219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2" y="3257550"/>
            <a:ext cx="11484768" cy="8297863"/>
          </a:xfrm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20A67-54F2-C9C6-E775-46FE5F116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31863" y="3257550"/>
            <a:ext cx="8640762" cy="8297863"/>
          </a:xfrm>
        </p:spPr>
        <p:txBody>
          <a:bodyPr anchor="ctr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0972392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s &amp; text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E31FB0-75F5-33D1-9DCD-8C685C08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DK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B1C72214-151A-CBD2-496E-4FA5603B04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2198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EDDE9E8D-6AAF-8BBB-5F51-BE213F85C4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99570" y="484920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FEC55E47-BA76-A152-9F35-8F7CEEB388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82198" y="644281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6D590614-AF0E-C836-C198-05A1532E9F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799570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3" name="Picture Placeholder 20">
            <a:extLst>
              <a:ext uri="{FF2B5EF4-FFF2-40B4-BE49-F238E27FC236}">
                <a16:creationId xmlns:a16="http://schemas.microsoft.com/office/drawing/2014/main" id="{40E2A785-562D-362D-5006-81BE0E38EAC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6716942" y="643852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4" name="Picture Placeholder 20">
            <a:extLst>
              <a:ext uri="{FF2B5EF4-FFF2-40B4-BE49-F238E27FC236}">
                <a16:creationId xmlns:a16="http://schemas.microsoft.com/office/drawing/2014/main" id="{EDAB511C-1646-04BC-5924-8F83935E37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716941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5" name="Picture Placeholder 20">
            <a:extLst>
              <a:ext uri="{FF2B5EF4-FFF2-40B4-BE49-F238E27FC236}">
                <a16:creationId xmlns:a16="http://schemas.microsoft.com/office/drawing/2014/main" id="{2DDB37AC-B509-CC89-E177-EBBC3CFC78D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634313" y="484706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6" name="Picture Placeholder 20">
            <a:extLst>
              <a:ext uri="{FF2B5EF4-FFF2-40B4-BE49-F238E27FC236}">
                <a16:creationId xmlns:a16="http://schemas.microsoft.com/office/drawing/2014/main" id="{01880B7F-144E-0641-CF46-6582A0F1A24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634312" y="166199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7" name="Picture Placeholder 20">
            <a:extLst>
              <a:ext uri="{FF2B5EF4-FFF2-40B4-BE49-F238E27FC236}">
                <a16:creationId xmlns:a16="http://schemas.microsoft.com/office/drawing/2014/main" id="{726FCF11-EC64-C882-351C-AE53688D0D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9634311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F127E-8348-D9E3-F04F-06AD05D92F6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109788" y="3257550"/>
            <a:ext cx="7200900" cy="8297863"/>
          </a:xfrm>
        </p:spPr>
        <p:txBody>
          <a:bodyPr anchor="ctr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3633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A38465-F83C-4EAB-BEF4-CB410BEB9B77}"/>
              </a:ext>
            </a:extLst>
          </p:cNvPr>
          <p:cNvSpPr/>
          <p:nvPr userDrawn="1"/>
        </p:nvSpPr>
        <p:spPr>
          <a:xfrm>
            <a:off x="372533" y="372533"/>
            <a:ext cx="23638934" cy="129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333D84-D3DD-4354-B355-8BFE4E295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l="972" t="-3359" r="495" b="50023"/>
          <a:stretch/>
        </p:blipFill>
        <p:spPr>
          <a:xfrm>
            <a:off x="370946" y="389467"/>
            <a:ext cx="23638934" cy="646853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63437A-0B4B-4D25-9272-4D3F1F480B3A}"/>
              </a:ext>
            </a:extLst>
          </p:cNvPr>
          <p:cNvCxnSpPr/>
          <p:nvPr userDrawn="1"/>
        </p:nvCxnSpPr>
        <p:spPr>
          <a:xfrm>
            <a:off x="11637790" y="2093494"/>
            <a:ext cx="1106834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398C493-2CCF-430C-A839-756366D52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196" y="2393956"/>
            <a:ext cx="22629927" cy="162218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add divider title text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4C0A6BC-B51E-449F-B182-AB424A3345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7211" y="4200527"/>
            <a:ext cx="11584820" cy="1019174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normAutofit/>
          </a:bodyPr>
          <a:lstStyle>
            <a:lvl1pPr marL="0" indent="0" algn="ctr">
              <a:buNone/>
              <a:defRPr lang="en-US" sz="2800" smtClean="0">
                <a:solidFill>
                  <a:schemeClr val="accent1"/>
                </a:solidFill>
              </a:defRPr>
            </a:lvl1pPr>
            <a:lvl2pPr marL="457177" indent="0">
              <a:buNone/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 algn="ctr"/>
            <a:r>
              <a:rPr lang="en-US"/>
              <a:t>Click to add any additional text if needed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F37618D6-E865-4D1E-9A38-6A74CFAC3A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0946" y="6857999"/>
            <a:ext cx="23638934" cy="64685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79381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- legac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4EACB-E6FB-37F0-74BD-6181F7C29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57715-55A6-8482-065D-6E37A074341E}"/>
              </a:ext>
            </a:extLst>
          </p:cNvPr>
          <p:cNvSpPr/>
          <p:nvPr userDrawn="1"/>
        </p:nvSpPr>
        <p:spPr>
          <a:xfrm>
            <a:off x="2" y="6954224"/>
            <a:ext cx="24382411" cy="4601189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C0ECA8-0117-8304-ADD4-3BF6A9391FC6}"/>
              </a:ext>
            </a:extLst>
          </p:cNvPr>
          <p:cNvSpPr/>
          <p:nvPr userDrawn="1"/>
        </p:nvSpPr>
        <p:spPr>
          <a:xfrm>
            <a:off x="-2178" y="-1"/>
            <a:ext cx="24382413" cy="694888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849F64-8A07-41F9-8894-0EE0BB52B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7405688"/>
            <a:ext cx="11124000" cy="3790800"/>
          </a:xfrm>
          <a:prstGeom prst="rect">
            <a:avLst/>
          </a:prstGeom>
        </p:spPr>
        <p:txBody>
          <a:bodyPr lIns="360000" anchor="ctr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7B40D71-1736-97D7-C304-5843F723A6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"/>
            <a:ext cx="24382413" cy="6588000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72000" tIns="72000" rIns="72000" bIns="1044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1D0A228-3007-7188-8589-94C48A55AB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536872" y="7405688"/>
            <a:ext cx="11110912" cy="3790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8304700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two levels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9185B8-DC54-A513-D592-EF4C531D96B7}"/>
              </a:ext>
            </a:extLst>
          </p:cNvPr>
          <p:cNvSpPr/>
          <p:nvPr userDrawn="1"/>
        </p:nvSpPr>
        <p:spPr>
          <a:xfrm>
            <a:off x="0" y="-45"/>
            <a:ext cx="12191206" cy="1155545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b="0" i="0" dirty="0">
              <a:latin typeface="Rubik" pitchFamily="2" charset="-79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191207" y="-45"/>
            <a:ext cx="12191206" cy="11555454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6BA76B2-A261-4CFB-B331-B23667791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3257550"/>
            <a:ext cx="10764000" cy="4148131"/>
          </a:xfrm>
          <a:prstGeom prst="rect">
            <a:avLst/>
          </a:prstGeom>
          <a:noFill/>
        </p:spPr>
        <p:txBody>
          <a:bodyPr lIns="252000" tIns="180000" rIns="180000" bIns="180000" anchor="ctr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0520B0-C266-427C-AAEA-F49ADDE2480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77315A0-F34A-348A-F585-0964704E91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6" y="7780338"/>
            <a:ext cx="10763250" cy="3409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18852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62B73B7-2F0B-596D-7EDB-AB09725D34BB}"/>
              </a:ext>
            </a:extLst>
          </p:cNvPr>
          <p:cNvSpPr/>
          <p:nvPr userDrawn="1"/>
        </p:nvSpPr>
        <p:spPr>
          <a:xfrm>
            <a:off x="669925" y="8173324"/>
            <a:ext cx="15123600" cy="338209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CED5DF75-175C-72E1-BFF4-DFA8460428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57548"/>
            <a:ext cx="11484767" cy="4918809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28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D201B734-4230-2B11-791C-884919C691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1205" y="3257550"/>
            <a:ext cx="7884769" cy="8297864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>
              <a:defRPr lang="en-GB" sz="2400" dirty="0" smtClean="0">
                <a:solidFill>
                  <a:schemeClr val="accent5"/>
                </a:solidFill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SzTx/>
              <a:buNone/>
              <a:tabLst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82A5F78-DBD1-3BB0-7933-FC1E3ADCB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DD7C7F-453A-D812-FC36-28AC1240FC9E}"/>
              </a:ext>
            </a:extLst>
          </p:cNvPr>
          <p:cNvSpPr/>
          <p:nvPr userDrawn="1"/>
        </p:nvSpPr>
        <p:spPr>
          <a:xfrm>
            <a:off x="12191205" y="3241536"/>
            <a:ext cx="3600000" cy="493178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5B61B278-1CF5-FED8-2765-33B0D1F8DF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6821" y="8605885"/>
            <a:ext cx="10764001" cy="2520000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30000"/>
              </a:lnSpc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0" indent="0">
              <a:lnSpc>
                <a:spcPct val="130000"/>
              </a:lnSpc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0" indent="0">
              <a:lnSpc>
                <a:spcPct val="13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25CFEF-5F35-B2E8-BAD8-F9367A09C4AE}"/>
              </a:ext>
            </a:extLst>
          </p:cNvPr>
          <p:cNvGrpSpPr/>
          <p:nvPr userDrawn="1"/>
        </p:nvGrpSpPr>
        <p:grpSpPr>
          <a:xfrm>
            <a:off x="13163319" y="6578542"/>
            <a:ext cx="1655772" cy="1655880"/>
            <a:chOff x="5581650" y="2971800"/>
            <a:chExt cx="914400" cy="9144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4B797F6-F089-7B9C-5D8D-A6D7D4264114}"/>
                </a:ext>
              </a:extLst>
            </p:cNvPr>
            <p:cNvSpPr/>
            <p:nvPr/>
          </p:nvSpPr>
          <p:spPr>
            <a:xfrm>
              <a:off x="5581650" y="2971800"/>
              <a:ext cx="914400" cy="914400"/>
            </a:xfrm>
            <a:prstGeom prst="ellipse">
              <a:avLst/>
            </a:prstGeom>
            <a:solidFill>
              <a:schemeClr val="bg1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  <p:sp>
          <p:nvSpPr>
            <p:cNvPr id="18" name="Arrow: Chevron 8">
              <a:extLst>
                <a:ext uri="{FF2B5EF4-FFF2-40B4-BE49-F238E27FC236}">
                  <a16:creationId xmlns:a16="http://schemas.microsoft.com/office/drawing/2014/main" id="{8A4D60F1-49E1-B5B0-FB24-049A5F127D24}"/>
                </a:ext>
              </a:extLst>
            </p:cNvPr>
            <p:cNvSpPr/>
            <p:nvPr/>
          </p:nvSpPr>
          <p:spPr>
            <a:xfrm>
              <a:off x="5887234" y="3237710"/>
              <a:ext cx="366712" cy="366712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12BDD-7F7B-BD53-B905-BE16A288F0D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84451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40"/>
            <a:ext cx="22969537" cy="1462083"/>
          </a:xfrm>
          <a:prstGeom prst="rect">
            <a:avLst/>
          </a:prstGeo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DE1CA3E-8E07-43D1-8EFE-5A36C3D085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66700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9558FF-EE5B-4B3D-B05F-C9F6432A95BB}"/>
              </a:ext>
            </a:extLst>
          </p:cNvPr>
          <p:cNvCxnSpPr>
            <a:cxnSpLocks/>
          </p:cNvCxnSpPr>
          <p:nvPr userDrawn="1"/>
        </p:nvCxnSpPr>
        <p:spPr>
          <a:xfrm>
            <a:off x="1047650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5662"/>
            <a:ext cx="20126325" cy="712788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A092AE0A-A9A8-C351-9490-0A2566AB76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08688" y="3283574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DD15198-08D6-E7E8-267B-0AB0955CF9D3}"/>
              </a:ext>
            </a:extLst>
          </p:cNvPr>
          <p:cNvCxnSpPr>
            <a:cxnSpLocks/>
          </p:cNvCxnSpPr>
          <p:nvPr userDrawn="1"/>
        </p:nvCxnSpPr>
        <p:spPr>
          <a:xfrm>
            <a:off x="6795988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7961B20B-7DF6-5C00-09B8-024EA84D2D0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2584171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F103CA6-B81F-A5D8-833D-B23FA5DE0326}"/>
              </a:ext>
            </a:extLst>
          </p:cNvPr>
          <p:cNvCxnSpPr>
            <a:cxnSpLocks/>
          </p:cNvCxnSpPr>
          <p:nvPr userDrawn="1"/>
        </p:nvCxnSpPr>
        <p:spPr>
          <a:xfrm>
            <a:off x="12569725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E824374E-DB8B-8BD9-234F-7C1C2353B4E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311713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0CE754B-3AE9-6028-6CD9-E2AF51869088}"/>
              </a:ext>
            </a:extLst>
          </p:cNvPr>
          <p:cNvCxnSpPr>
            <a:cxnSpLocks/>
          </p:cNvCxnSpPr>
          <p:nvPr userDrawn="1"/>
        </p:nvCxnSpPr>
        <p:spPr>
          <a:xfrm>
            <a:off x="18292663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17FC7-E5C9-887A-B587-C3740A007A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38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25BC8C8-8D84-7D81-467F-E47015523C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822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A9C62F0-B6D5-A341-94B4-E654F5BA169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32869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F5C3061-CE67-BB97-A091-DCE60FFED45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577082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09713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F68079-C76E-9A93-BB94-99E78362D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ADEE6A4A-2EC0-F74D-5F72-DD0F707D90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11484768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8F74ECA-B1B6-C2DD-7434-69ABC0AE46ED}"/>
              </a:ext>
            </a:extLst>
          </p:cNvPr>
          <p:cNvCxnSpPr>
            <a:cxnSpLocks/>
          </p:cNvCxnSpPr>
          <p:nvPr userDrawn="1"/>
        </p:nvCxnSpPr>
        <p:spPr>
          <a:xfrm flipV="1">
            <a:off x="706438" y="7045199"/>
            <a:ext cx="11484768" cy="2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2F48D2C6-8106-58E9-CB94-E53D116044F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311974" y="3257550"/>
            <a:ext cx="5364001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FD3F7FE-5AFD-1B6B-77E9-EC9E28DFF3EE}"/>
              </a:ext>
            </a:extLst>
          </p:cNvPr>
          <p:cNvCxnSpPr>
            <a:cxnSpLocks/>
          </p:cNvCxnSpPr>
          <p:nvPr userDrawn="1"/>
        </p:nvCxnSpPr>
        <p:spPr>
          <a:xfrm>
            <a:off x="18292926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8261BA62-E900-1184-2E97-753093E1142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551728" y="3257550"/>
            <a:ext cx="5349396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88E046C-992D-0BB3-DAE3-5942DF581CB0}"/>
              </a:ext>
            </a:extLst>
          </p:cNvPr>
          <p:cNvCxnSpPr>
            <a:cxnSpLocks/>
          </p:cNvCxnSpPr>
          <p:nvPr userDrawn="1"/>
        </p:nvCxnSpPr>
        <p:spPr>
          <a:xfrm>
            <a:off x="12537124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42D7A-BFF4-12E0-3A86-7AED1D87134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438" y="7407275"/>
            <a:ext cx="11483975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7F604D9-B248-C9E0-3AC0-EC9D8939D6C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537125" y="7407275"/>
            <a:ext cx="5414326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177ECBD-10F8-3107-5BBD-5EAACF7F0D1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292926" y="7407275"/>
            <a:ext cx="5364000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30083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1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01356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2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50090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cha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4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8971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18870-C0D2-0289-AB19-15E4A66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t>19/11/2024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330F2A-58E9-4D30-2DF5-D973892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t>‹#›</a:t>
            </a:fld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463E-E43F-DDBD-29C5-50264213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92578309"/>
      </p:ext>
    </p:extLst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3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24667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8" y="3257550"/>
            <a:ext cx="22969538" cy="3427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9650" y="7405689"/>
            <a:ext cx="17283113" cy="4149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4769DA-4874-9BE6-B599-D3B3E3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11/19/24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0FCF8F-3D12-2C2F-9C33-9F9FB80C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372AB4-83B4-5FE6-4067-AB2E60F3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85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438" y="3270258"/>
            <a:ext cx="11129208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46767" y="3270252"/>
            <a:ext cx="11129207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86E62C-E059-2543-3439-738DD31A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11/19/24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19CD230-CF64-5E7A-95A8-8C6CE56E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8A44A3-61E6-51AE-E0CC-9A759F1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7E7A4A-4032-B5B8-EB0E-555AA0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170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1" y="3270250"/>
            <a:ext cx="11123843" cy="1406520"/>
          </a:xfrm>
          <a:prstGeom prst="rect">
            <a:avLst/>
          </a:prstGeom>
        </p:spPr>
        <p:txBody>
          <a:bodyPr lIns="36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  <a:cs typeface="Rubik SemiBold" pitchFamily="2" charset="-79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71" y="5029218"/>
            <a:ext cx="11123843" cy="6526201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44200" y="3270250"/>
            <a:ext cx="11123842" cy="1406515"/>
          </a:xfrm>
          <a:prstGeom prst="rect">
            <a:avLst/>
          </a:prstGeom>
        </p:spPr>
        <p:txBody>
          <a:bodyPr lIns="360000" rIns="9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44199" y="5029213"/>
            <a:ext cx="11123841" cy="6526200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6F9A879-D683-E7DD-2950-E801B75C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11/19/24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3E26E5-95DB-DFA7-0027-980DA08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BDFE52-C892-4960-3A8A-2B9B8779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17B40B-F536-62FC-029A-1D9B618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14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11/19/24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11/19/24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634720"/>
      </p:ext>
    </p:extLst>
  </p:cSld>
  <p:clrMapOvr>
    <a:masterClrMapping/>
  </p:clrMapOvr>
  <p:transition spd="slow"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green background">
    <p:bg>
      <p:bgPr>
        <a:solidFill>
          <a:schemeClr val="accent1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5771985"/>
      </p:ext>
    </p:extLst>
  </p:cSld>
  <p:clrMapOvr>
    <a:masterClrMapping/>
  </p:clrMapOvr>
  <p:hf sldNum="0"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5524110"/>
      </p:ext>
    </p:extLst>
  </p:cSld>
  <p:clrMapOvr>
    <a:masterClrMapping/>
  </p:clrMapOvr>
  <p:hf sldNum="0"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9" y="1074738"/>
            <a:ext cx="9310959" cy="352438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50" y="1074739"/>
            <a:ext cx="12912724" cy="1048067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139" y="5327649"/>
            <a:ext cx="9310688" cy="6227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495614-5246-564F-2E48-1464563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11/19/24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DA96CE-4360-ABC3-5901-7D03AB08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1081AF-46CC-9871-0051-84767126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05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11/19/24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136552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82843" y="1074739"/>
            <a:ext cx="13993132" cy="104806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F181B5-CF20-B7EE-BFBC-ED85B8E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074739"/>
            <a:ext cx="8616405" cy="38929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697A69-5C84-6B36-7672-9553F731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38" y="5327650"/>
            <a:ext cx="8604250" cy="6227763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930809-2E23-55F1-6CC4-DC02627C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11/19/24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8C172-B1EF-1A0D-2C65-5C5C507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14790E-488E-2C13-95B2-709C3429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018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56837" cy="1462088"/>
          </a:xfrm>
          <a:prstGeom prst="rect">
            <a:avLst/>
          </a:prstGeo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7" y="3257550"/>
            <a:ext cx="22969537" cy="8297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FFF03D6-67FD-DDAF-3CC8-DDB97F7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11/19/24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829B03-B83E-3DAC-381F-CC145094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20DC17-CBC0-B435-6E3F-6C98F8E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429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79276" y="1074740"/>
            <a:ext cx="7883999" cy="10480673"/>
          </a:xfrm>
          <a:prstGeom prst="rect">
            <a:avLst/>
          </a:prstGeom>
        </p:spPr>
        <p:txBody>
          <a:bodyPr vert="eaVert" anchor="ctr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8" y="1074739"/>
            <a:ext cx="14365288" cy="1047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38C285-16D9-22AD-6F61-6DBF9020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553BA-CAFF-E11C-7C43-3C6FABE1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11/19/24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ADF053-EE38-DB21-8098-13B5B8A9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535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4A5F-C873-4F0E-9E5A-34F86096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9"/>
            <a:ext cx="21566187" cy="1462086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chemeClr val="tx2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16C3-064B-42A2-A420-78C79A2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788" y="5327651"/>
            <a:ext cx="8640762" cy="41592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5847F-362D-4D61-A38C-6A82B96E853F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F388-92B3-A47A-EFBA-54991112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19/11/2024</a:t>
            </a:fld>
            <a:endParaRPr lang="en-D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B3D82-BEF3-B0FF-EE57-B2A01FF6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29B8E-4E72-3EE5-EB0D-3A669D3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2FCB77-5C88-6CE9-DADC-465ED23FA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0413" y="3257550"/>
            <a:ext cx="10082212" cy="8297863"/>
          </a:xfrm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3015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09789" y="3257550"/>
            <a:ext cx="8640762" cy="82978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186794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11/19/24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663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5"/>
          </a:xfrm>
          <a:prstGeom prst="rect">
            <a:avLst/>
          </a:prstGeo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D1480F-73E2-8A98-8772-80232EF43E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9419D-758F-414D-B4CF-679E735F9A19}"/>
              </a:ext>
            </a:extLst>
          </p:cNvPr>
          <p:cNvCxnSpPr>
            <a:cxnSpLocks/>
          </p:cNvCxnSpPr>
          <p:nvPr userDrawn="1"/>
        </p:nvCxnSpPr>
        <p:spPr>
          <a:xfrm>
            <a:off x="687388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BDA6F2B-5039-46EC-92F8-B09302BDBF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38000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F7E229-89D8-B311-01B5-71B85323689E}"/>
              </a:ext>
            </a:extLst>
          </p:cNvPr>
          <p:cNvCxnSpPr>
            <a:cxnSpLocks/>
          </p:cNvCxnSpPr>
          <p:nvPr userDrawn="1"/>
        </p:nvCxnSpPr>
        <p:spPr>
          <a:xfrm>
            <a:off x="8518950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BE96AD9-27EB-4E16-59A5-AE89FBEF868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50512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AE3EC-E8C9-BD37-22D6-3FE962D08E11}"/>
              </a:ext>
            </a:extLst>
          </p:cNvPr>
          <p:cNvCxnSpPr>
            <a:cxnSpLocks/>
          </p:cNvCxnSpPr>
          <p:nvPr userDrawn="1"/>
        </p:nvCxnSpPr>
        <p:spPr>
          <a:xfrm>
            <a:off x="16331462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5A5B-6E10-C0A8-7993-ACEEA4C853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97750"/>
            <a:ext cx="7308000" cy="41576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14D335-FE50-BD73-453D-CBB9D2488A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411548"/>
            <a:ext cx="7308000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028102-8217-53B4-A6DC-3EAFAE6D11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411548"/>
            <a:ext cx="7312763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7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607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6" y="12283937"/>
            <a:ext cx="12192436" cy="72072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txBody>
          <a:bodyPr/>
          <a:lstStyle>
            <a:lvl1pPr marL="648000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8338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8993" y="7397750"/>
            <a:ext cx="8641557" cy="208915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19/11/2024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4CE6BF-C925-5971-8A10-47251A6A99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09788" y="5327650"/>
            <a:ext cx="8640762" cy="2070100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800" b="1" i="0">
                <a:solidFill>
                  <a:schemeClr val="accent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here to add text for your presentation title</a:t>
            </a:r>
            <a:endParaRPr lang="en-DK" dirty="0"/>
          </a:p>
        </p:txBody>
      </p:sp>
      <p:pic>
        <p:nvPicPr>
          <p:cNvPr id="11" name="Picture 10" descr="Text, logo&#10;&#10;Description automatically generated">
            <a:extLst>
              <a:ext uri="{FF2B5EF4-FFF2-40B4-BE49-F238E27FC236}">
                <a16:creationId xmlns:a16="http://schemas.microsoft.com/office/drawing/2014/main" id="{8E1A8DD7-566C-720E-F3D7-96F62477D0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71" y="817558"/>
            <a:ext cx="5741592" cy="20095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8661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9E4D631C-F528-4017-A823-9E589D63C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</a:blip>
          <a:srcRect l="11720" r="4004" b="724"/>
          <a:stretch/>
        </p:blipFill>
        <p:spPr>
          <a:xfrm>
            <a:off x="0" y="0"/>
            <a:ext cx="24382413" cy="1371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406FCF-E2CF-4466-A3B6-A4E7281EC983}"/>
              </a:ext>
            </a:extLst>
          </p:cNvPr>
          <p:cNvSpPr/>
          <p:nvPr userDrawn="1"/>
        </p:nvSpPr>
        <p:spPr>
          <a:xfrm>
            <a:off x="12209462" y="5335958"/>
            <a:ext cx="11483975" cy="414300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95EB8-8670-42B0-B793-AA964729EFA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2569449" y="5688489"/>
            <a:ext cx="10764000" cy="2339348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defRPr lang="en-GB" sz="4800" b="1" i="0" cap="none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FE5FD6B-F392-4A63-A58F-5952EC6AE7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69448" y="8503432"/>
            <a:ext cx="10763999" cy="503536"/>
          </a:xfrm>
          <a:prstGeom prst="rect">
            <a:avLst/>
          </a:prstGeom>
        </p:spPr>
        <p:txBody>
          <a:bodyPr vert="horz" wrap="square" lIns="360000" tIns="45720" rIns="91440" bIns="45720" rtlCol="0" anchor="ctr">
            <a:spAutoFit/>
          </a:bodyPr>
          <a:lstStyle>
            <a:lvl1pPr marL="0" indent="0" algn="r">
              <a:buNone/>
              <a:defRPr lang="en-US" sz="2000" b="1" i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9DF9BE3C-CF79-406E-9DDB-390A497B45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35950" y="3257549"/>
            <a:ext cx="10044000" cy="82978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1188000"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5FC0525E-1A23-41A6-BFCA-B43A5EEC659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109788" y="2536825"/>
            <a:ext cx="355188" cy="1429534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28A991AA-89E6-CB2A-1E16-F799AB7E78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690" y="2557192"/>
            <a:ext cx="5914285" cy="20700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9B5195-A7E2-792C-1F4F-52C2D9F769D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19/11/2024</a:t>
            </a:fld>
            <a:endParaRPr lang="en-DK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1AFD51-488C-AAAA-3054-DF7557CF5F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8DF414-E7D0-EE02-C97A-194781F4C19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7911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19/11/2024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23" r:id="rId3"/>
    <p:sldLayoutId id="2147483724" r:id="rId4"/>
    <p:sldLayoutId id="2147483748" r:id="rId5"/>
    <p:sldLayoutId id="2147483749" r:id="rId6"/>
    <p:sldLayoutId id="2147483828" r:id="rId7"/>
    <p:sldLayoutId id="2147483754" r:id="rId8"/>
    <p:sldLayoutId id="2147483809" r:id="rId9"/>
    <p:sldLayoutId id="2147483811" r:id="rId10"/>
    <p:sldLayoutId id="2147483751" r:id="rId11"/>
    <p:sldLayoutId id="2147483750" r:id="rId12"/>
    <p:sldLayoutId id="2147483812" r:id="rId13"/>
    <p:sldLayoutId id="2147483810" r:id="rId14"/>
    <p:sldLayoutId id="2147483807" r:id="rId15"/>
    <p:sldLayoutId id="2147483761" r:id="rId16"/>
    <p:sldLayoutId id="2147483756" r:id="rId17"/>
    <p:sldLayoutId id="2147483755" r:id="rId18"/>
    <p:sldLayoutId id="2147483808" r:id="rId19"/>
    <p:sldLayoutId id="2147483760" r:id="rId20"/>
    <p:sldLayoutId id="2147483684" r:id="rId21"/>
    <p:sldLayoutId id="2147483822" r:id="rId22"/>
    <p:sldLayoutId id="2147483820" r:id="rId23"/>
    <p:sldLayoutId id="2147483821" r:id="rId24"/>
    <p:sldLayoutId id="2147483825" r:id="rId25"/>
    <p:sldLayoutId id="2147483826" r:id="rId26"/>
    <p:sldLayoutId id="2147483747" r:id="rId27"/>
    <p:sldLayoutId id="2147483757" r:id="rId28"/>
    <p:sldLayoutId id="2147483758" r:id="rId29"/>
    <p:sldLayoutId id="2147483759" r:id="rId30"/>
    <p:sldLayoutId id="2147483725" r:id="rId31"/>
    <p:sldLayoutId id="2147483726" r:id="rId32"/>
    <p:sldLayoutId id="2147483727" r:id="rId33"/>
    <p:sldLayoutId id="2147483728" r:id="rId34"/>
    <p:sldLayoutId id="2147483729" r:id="rId35"/>
    <p:sldLayoutId id="2147483829" r:id="rId36"/>
    <p:sldLayoutId id="2147483831" r:id="rId37"/>
    <p:sldLayoutId id="2147483832" r:id="rId38"/>
    <p:sldLayoutId id="2147483730" r:id="rId39"/>
    <p:sldLayoutId id="2147483731" r:id="rId40"/>
    <p:sldLayoutId id="2147483732" r:id="rId41"/>
    <p:sldLayoutId id="2147483733" r:id="rId42"/>
    <p:sldLayoutId id="2147483670" r:id="rId43"/>
    <p:sldLayoutId id="2147483833" r:id="rId44"/>
    <p:sldLayoutId id="2147483834" r:id="rId45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71A08D-FF35-B9AB-ADEC-713C1F69F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Collages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FC0A0471-D705-CC6D-1A1F-AC2B15015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5761037" cy="720725"/>
          </a:xfrm>
        </p:spPr>
        <p:txBody>
          <a:bodyPr/>
          <a:lstStyle/>
          <a:p>
            <a:endParaRPr lang="en-DK" dirty="0"/>
          </a:p>
        </p:txBody>
      </p:sp>
      <p:pic>
        <p:nvPicPr>
          <p:cNvPr id="7" name="Picture 6" descr="A collage of plants and animals&#10;&#10;Description automatically generated">
            <a:extLst>
              <a:ext uri="{FF2B5EF4-FFF2-40B4-BE49-F238E27FC236}">
                <a16:creationId xmlns:a16="http://schemas.microsoft.com/office/drawing/2014/main" id="{2BDD7578-B92F-0DAD-029A-A8712FBAC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763" y="4081661"/>
            <a:ext cx="7772400" cy="7473752"/>
          </a:xfrm>
          <a:prstGeom prst="rect">
            <a:avLst/>
          </a:prstGeom>
        </p:spPr>
      </p:pic>
      <p:pic>
        <p:nvPicPr>
          <p:cNvPr id="10" name="Picture 9" descr="A collage of various plants and animals&#10;&#10;Description automatically generated">
            <a:extLst>
              <a:ext uri="{FF2B5EF4-FFF2-40B4-BE49-F238E27FC236}">
                <a16:creationId xmlns:a16="http://schemas.microsoft.com/office/drawing/2014/main" id="{60BD51BB-2700-CF80-6A05-DB4C5CCA3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1725" y="3617145"/>
            <a:ext cx="7772400" cy="756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41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25630-9046-12CB-D5B9-5271C49A6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7B7FF1-F831-BEC9-F4BD-0BA914985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Collages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C7F6CDA6-67F1-2FD5-F990-678DD28ED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5761037" cy="720725"/>
          </a:xfrm>
        </p:spPr>
        <p:txBody>
          <a:bodyPr/>
          <a:lstStyle/>
          <a:p>
            <a:endParaRPr lang="en-DK" dirty="0"/>
          </a:p>
        </p:txBody>
      </p:sp>
      <p:pic>
        <p:nvPicPr>
          <p:cNvPr id="5" name="Picture 4" descr="A close up of flowers&#10;&#10;Description automatically generated">
            <a:extLst>
              <a:ext uri="{FF2B5EF4-FFF2-40B4-BE49-F238E27FC236}">
                <a16:creationId xmlns:a16="http://schemas.microsoft.com/office/drawing/2014/main" id="{8FC02381-11FE-A9CE-C231-95CA6ECEE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0225" y="3634875"/>
            <a:ext cx="7772400" cy="7525750"/>
          </a:xfrm>
          <a:prstGeom prst="rect">
            <a:avLst/>
          </a:prstGeom>
        </p:spPr>
      </p:pic>
      <p:pic>
        <p:nvPicPr>
          <p:cNvPr id="8" name="Picture 7" descr="A collage of insects and plants&#10;&#10;Description automatically generated">
            <a:extLst>
              <a:ext uri="{FF2B5EF4-FFF2-40B4-BE49-F238E27FC236}">
                <a16:creationId xmlns:a16="http://schemas.microsoft.com/office/drawing/2014/main" id="{C39C1453-EE13-06A2-ACBF-AEBAEFAAD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80" y="3879366"/>
            <a:ext cx="7772400" cy="767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430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ema de Offic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ción1" id="{CB3FD676-F11B-0C49-A3A4-50916FE7EC45}" vid="{2E3FF3B7-5F37-8B48-92A1-3B09B3BB2E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262</TotalTime>
  <Words>2</Words>
  <Application>Microsoft Macintosh PowerPoint</Application>
  <PresentationFormat>Custom</PresentationFormat>
  <Paragraphs>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Rubik Medium</vt:lpstr>
      <vt:lpstr>Arial</vt:lpstr>
      <vt:lpstr>Bitter SemiBold</vt:lpstr>
      <vt:lpstr>Rubik SemiBold</vt:lpstr>
      <vt:lpstr>Rubik</vt:lpstr>
      <vt:lpstr>Bitter</vt:lpstr>
      <vt:lpstr>Tema de Office</vt:lpstr>
      <vt:lpstr>Collages</vt:lpstr>
      <vt:lpstr>Collages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Collages</dc:title>
  <dc:creator>Javier Andres Gamboa Martinez</dc:creator>
  <cp:lastModifiedBy>Javier Andres Gamboa Martinez</cp:lastModifiedBy>
  <cp:revision>8</cp:revision>
  <dcterms:created xsi:type="dcterms:W3CDTF">2023-05-30T09:15:38Z</dcterms:created>
  <dcterms:modified xsi:type="dcterms:W3CDTF">2024-11-19T15:07:04Z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